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04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197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922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125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57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564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06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71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798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226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242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D2E12-8D3F-4459-842F-A7F81051F20F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28AF1-E236-4C5D-80EF-F8DFA27B8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7485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31850" y="3059563"/>
            <a:ext cx="10515600" cy="746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Globalization Testing</a:t>
            </a:r>
            <a:endParaRPr lang="en-IN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 txBox="1">
            <a:spLocks/>
          </p:cNvSpPr>
          <p:nvPr/>
        </p:nvSpPr>
        <p:spPr>
          <a:xfrm>
            <a:off x="831850" y="4908777"/>
            <a:ext cx="10515600" cy="6124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Submitted by- Rajesh Haldar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1850" y="3918856"/>
            <a:ext cx="10515600" cy="876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L10N testing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895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725"/>
            <a:ext cx="12192000" cy="617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112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581"/>
            <a:ext cx="12192000" cy="626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885"/>
            <a:ext cx="12192000" cy="561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52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6082"/>
            <a:ext cx="12192000" cy="61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38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777"/>
            <a:ext cx="12192000" cy="564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0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433"/>
            <a:ext cx="12192000" cy="622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06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761"/>
            <a:ext cx="12192000" cy="619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5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"/>
            <a:ext cx="121920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11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2775"/>
            <a:ext cx="12192000" cy="563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5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Rajesh Haldar</dc:creator>
  <cp:lastModifiedBy>Rajesh Haldar</cp:lastModifiedBy>
  <cp:revision>7</cp:revision>
  <dcterms:created xsi:type="dcterms:W3CDTF">2024-09-20T15:22:20Z</dcterms:created>
  <dcterms:modified xsi:type="dcterms:W3CDTF">2024-09-21T11:09:27Z</dcterms:modified>
</cp:coreProperties>
</file>

<file path=docProps/thumbnail.jpeg>
</file>